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/010301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网络设备上电，状态测试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网络设备测试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网络设备上电，状态测试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网络设备测试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2874" y="3223173"/>
            <a:ext cx="10166252" cy="1568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1、网络设备连接线（console线）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2、笔记本电脑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3、远程连接终端软件（Xshell、SecureCRT、putty等）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7222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87905" y="3225165"/>
            <a:ext cx="7455535" cy="2076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1.网络设备上电检查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2.下载安装远程连接终端软件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3.通过终端软件登录网络设备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4.通过CLI（命令行）检查网络设备版本信息以及硬件工作状态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845007"/>
            <a:ext cx="633600" cy="633600"/>
          </a:xfrm>
          <a:prstGeom prst="rect">
            <a:avLst/>
          </a:prstGeom>
        </p:spPr>
      </p:pic>
      <p:sp>
        <p:nvSpPr>
          <p:cNvPr id="3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网络设备上电，状态测试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网络设备测试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49930" y="3703955"/>
            <a:ext cx="5693410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1.能通过指示灯了解网络设备工作状态；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2.能熟练掌握常用远程登录软件的使用方法；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en-US" altLang="zh-CN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。能熟练使用CLI命令查询网络设备工作状态。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网络设备上电，状态测试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网络设备测试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33744" y="146758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70884" y="157488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2458085" y="2726055"/>
            <a:ext cx="727773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（一）网络设备上电检查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2458720" y="4631055"/>
            <a:ext cx="727646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（三）通过终端软件登录网络设备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2458720" y="3678555"/>
            <a:ext cx="727646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（二）下载</a:t>
            </a:r>
            <a:r>
              <a:rPr 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安装远程连接终端软件</a:t>
            </a:r>
          </a:p>
        </p:txBody>
      </p:sp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网络设备上电，状态测试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网络设备测试</a:t>
            </a:r>
          </a:p>
        </p:txBody>
      </p:sp>
      <p:sp>
        <p:nvSpPr>
          <p:cNvPr id="9" name="矩形: 圆角 4"/>
          <p:cNvSpPr/>
          <p:nvPr>
            <p:custDataLst>
              <p:tags r:id="rId2"/>
            </p:custDataLst>
          </p:nvPr>
        </p:nvSpPr>
        <p:spPr>
          <a:xfrm>
            <a:off x="2458085" y="5583555"/>
            <a:ext cx="727773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（四）通过CLI（命令行）检查网络设备版本信息以及硬件工作状态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</Words>
  <Application>Microsoft Office PowerPoint</Application>
  <PresentationFormat>宽屏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42</cp:revision>
  <dcterms:created xsi:type="dcterms:W3CDTF">2023-01-16T15:07:00Z</dcterms:created>
  <dcterms:modified xsi:type="dcterms:W3CDTF">2025-08-30T13:45:56Z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